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2" r:id="rId2"/>
    <p:sldId id="256" r:id="rId3"/>
    <p:sldId id="257" r:id="rId4"/>
    <p:sldId id="258" r:id="rId5"/>
    <p:sldId id="259" r:id="rId6"/>
    <p:sldId id="261" r:id="rId7"/>
    <p:sldId id="264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08" autoAdjust="0"/>
    <p:restoredTop sz="94660"/>
  </p:normalViewPr>
  <p:slideViewPr>
    <p:cSldViewPr>
      <p:cViewPr varScale="1">
        <p:scale>
          <a:sx n="81" d="100"/>
          <a:sy n="81" d="100"/>
        </p:scale>
        <p:origin x="-168" y="-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960F5-BFAD-49EC-929A-7FBEDA6E8B87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B3C10-6260-4A1C-87B4-FF047BEE6D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960F5-BFAD-49EC-929A-7FBEDA6E8B87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B3C10-6260-4A1C-87B4-FF047BEE6D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960F5-BFAD-49EC-929A-7FBEDA6E8B87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B3C10-6260-4A1C-87B4-FF047BEE6D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960F5-BFAD-49EC-929A-7FBEDA6E8B87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B3C10-6260-4A1C-87B4-FF047BEE6D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960F5-BFAD-49EC-929A-7FBEDA6E8B87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B3C10-6260-4A1C-87B4-FF047BEE6D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960F5-BFAD-49EC-929A-7FBEDA6E8B87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B3C10-6260-4A1C-87B4-FF047BEE6D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960F5-BFAD-49EC-929A-7FBEDA6E8B87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B3C10-6260-4A1C-87B4-FF047BEE6D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960F5-BFAD-49EC-929A-7FBEDA6E8B87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B3C10-6260-4A1C-87B4-FF047BEE6D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960F5-BFAD-49EC-929A-7FBEDA6E8B87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B3C10-6260-4A1C-87B4-FF047BEE6D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960F5-BFAD-49EC-929A-7FBEDA6E8B87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B3C10-6260-4A1C-87B4-FF047BEE6D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960F5-BFAD-49EC-929A-7FBEDA6E8B87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B3C10-6260-4A1C-87B4-FF047BEE6D09}" type="slidenum">
              <a:rPr lang="en-US" smtClean="0"/>
              <a:t>‹#›</a:t>
            </a:fld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812960F5-BFAD-49EC-929A-7FBEDA6E8B87}" type="datetimeFigureOut">
              <a:rPr lang="en-US" smtClean="0"/>
              <a:t>7/11/2021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26B3C10-6260-4A1C-87B4-FF047BEE6D0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"/>
            <a:ext cx="8686800" cy="6477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4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urkish Culture</a:t>
            </a:r>
          </a:p>
          <a:p>
            <a:pPr marL="0" indent="0" algn="ctr">
              <a:buNone/>
            </a:pPr>
            <a: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4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uthor</a:t>
            </a:r>
            <a: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Institutional Affiliation </a:t>
            </a:r>
            <a:b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Instructor </a:t>
            </a:r>
            <a:b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Course code </a:t>
            </a:r>
            <a:b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Date of submission </a:t>
            </a:r>
          </a:p>
        </p:txBody>
      </p:sp>
    </p:spTree>
    <p:extLst>
      <p:ext uri="{BB962C8B-B14F-4D97-AF65-F5344CB8AC3E}">
        <p14:creationId xmlns:p14="http://schemas.microsoft.com/office/powerpoint/2010/main" val="4233287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8601"/>
            <a:ext cx="7772400" cy="9144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Postpartum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828800"/>
            <a:ext cx="8610600" cy="4876800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turkey women widely employ the use of traditional practices for instance the putting the Koran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Packing of the needle under the pillow of the mother in preventing her from al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basmasi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(Müftüler-Bac1999)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pour lead in a given cup at the head of the baby in  aim of making him/her repel against the evil spirits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Neonatal jaundice is prevented by covering the baby with a yellow piece of cloth.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1886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07361"/>
            <a:ext cx="7905955" cy="4669639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turkey birth is regarded as the happy event not only to parents but also to the entire community at large due to increase in number.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also increases respect towards that mother 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Women who are infertile experience psychological and social problems .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Birth gives mother an identity and makes her complete in Turkey (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Müftüler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-Bac 1999)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7656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"/>
            <a:ext cx="8763000" cy="64770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Before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birth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all; measures that are related to pre-birth customs are keenly taken into consideration. 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mainly focus in conception, pregnancy, things pregnant women should avoid, avoiding infertility, pregnancy, cravings and predetermining child’s sex.</a:t>
            </a:r>
          </a:p>
          <a:p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birth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traditionally women in Turkey, used to give birth in home by the help of midwives.</a:t>
            </a:r>
          </a:p>
          <a:p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After birth,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accouchement was done, child’s umbilical cord and placenta, idea of baby or mother snatcher, fourth day threshold and precautions. 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4288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52400"/>
            <a:ext cx="7125113" cy="924475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Pregnancy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610600" cy="5181599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Turkey pregnant and those who have beard children are being treated as unwell and given treatment accordingly.</a:t>
            </a:r>
          </a:p>
          <a:p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expectant mother  is termed as “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yuklu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being loaded, “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canli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having twins, “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koynu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dolu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for full-bosomed  and “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guzlaci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for full-breasted. </a:t>
            </a:r>
          </a:p>
          <a:p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Sex of the baby was estimated based on the following considerations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Sex of the unborn was estimated from the following conditions 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attitude the woman has during pregnancy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physical appearance from the expectant mother.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form of pains experienced at birth.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The food woman used to consume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The length of the time the unborn use to turn inside the womb. </a:t>
            </a:r>
          </a:p>
          <a:p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0284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Delivery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07361"/>
            <a:ext cx="8610600" cy="4822039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Majority of the practices were employed to make the process easy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like;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feeding birds, </a:t>
            </a:r>
            <a:endParaRPr lang="en-U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woman’s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hair was unfastened, </a:t>
            </a:r>
            <a:endParaRPr lang="en-U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woman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lie down and rock her, </a:t>
            </a:r>
            <a:endParaRPr lang="en-U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woman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forced to jump down from a high place, </a:t>
            </a:r>
            <a:endParaRPr lang="en-U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shooting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air and </a:t>
            </a:r>
            <a:endParaRPr lang="en-U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putting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woman on someone’s back and shake her.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71481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Religion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Turkey, Islam is being considered as the main religion.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More than 99% of the citizens are the Islam and Sunni.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the other side Christianity like American apostolic, Oriental Orthodox , Greek Orthodox and Judaism are being taken to be the other religions in practice.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non-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uslims was declined in earlier 2000s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0962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 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7125112" cy="4051437"/>
          </a:xfrm>
        </p:spPr>
        <p:txBody>
          <a:bodyPr/>
          <a:lstStyle/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Müftüler</a:t>
            </a:r>
            <a:r>
              <a:rPr lang="en-US" dirty="0">
                <a:solidFill>
                  <a:schemeClr val="tx1"/>
                </a:solidFill>
              </a:rPr>
              <a:t>-Bac, M. (1999, May). Turkish women's </a:t>
            </a:r>
            <a:r>
              <a:rPr lang="en-US" dirty="0" smtClean="0">
                <a:solidFill>
                  <a:schemeClr val="tx1"/>
                </a:solidFill>
              </a:rPr>
              <a:t>				predicament</a:t>
            </a:r>
            <a:r>
              <a:rPr lang="en-US" dirty="0">
                <a:solidFill>
                  <a:schemeClr val="tx1"/>
                </a:solidFill>
              </a:rPr>
              <a:t>. In </a:t>
            </a:r>
            <a:r>
              <a:rPr lang="en-US" i="1" dirty="0">
                <a:solidFill>
                  <a:schemeClr val="tx1"/>
                </a:solidFill>
              </a:rPr>
              <a:t>Women's studies international </a:t>
            </a:r>
            <a:r>
              <a:rPr lang="en-US" i="1" dirty="0" smtClean="0">
                <a:solidFill>
                  <a:schemeClr val="tx1"/>
                </a:solidFill>
              </a:rPr>
              <a:t>	forum</a:t>
            </a:r>
            <a:r>
              <a:rPr lang="en-US" dirty="0">
                <a:solidFill>
                  <a:schemeClr val="tx1"/>
                </a:solidFill>
              </a:rPr>
              <a:t> (Vol. 22, No. 3, pp. 303-315). </a:t>
            </a:r>
            <a:r>
              <a:rPr lang="en-US" dirty="0" err="1">
                <a:solidFill>
                  <a:schemeClr val="tx1"/>
                </a:solidFill>
              </a:rPr>
              <a:t>Pergamon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69322196"/>
      </p:ext>
    </p:extLst>
  </p:cSld>
  <p:clrMapOvr>
    <a:masterClrMapping/>
  </p:clrMapOvr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TM02455596[[fn=Spring]]</Template>
  <TotalTime>196</TotalTime>
  <Words>478</Words>
  <Application>Microsoft Office PowerPoint</Application>
  <PresentationFormat>On-screen Show (4:3)</PresentationFormat>
  <Paragraphs>42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Spring</vt:lpstr>
      <vt:lpstr>PowerPoint Presentation</vt:lpstr>
      <vt:lpstr>Postpartum</vt:lpstr>
      <vt:lpstr>Labor</vt:lpstr>
      <vt:lpstr>PowerPoint Presentation</vt:lpstr>
      <vt:lpstr>Pregnancy</vt:lpstr>
      <vt:lpstr>Delivery</vt:lpstr>
      <vt:lpstr>Religion</vt:lpstr>
      <vt:lpstr>References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Culture of Turkish regarding postpartum</dc:title>
  <dc:creator>VINNLY CYBER</dc:creator>
  <cp:lastModifiedBy>VINNLY CYBER</cp:lastModifiedBy>
  <cp:revision>16</cp:revision>
  <dcterms:created xsi:type="dcterms:W3CDTF">2021-07-11T06:41:48Z</dcterms:created>
  <dcterms:modified xsi:type="dcterms:W3CDTF">2021-07-11T10:13:01Z</dcterms:modified>
</cp:coreProperties>
</file>